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369" r:id="rId5"/>
    <p:sldId id="383" r:id="rId6"/>
    <p:sldId id="380" r:id="rId7"/>
    <p:sldId id="374" r:id="rId8"/>
    <p:sldId id="384" r:id="rId9"/>
    <p:sldId id="385" r:id="rId10"/>
    <p:sldId id="366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9333"/>
    <a:srgbClr val="3A8F34"/>
    <a:srgbClr val="AFCB2E"/>
    <a:srgbClr val="00A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5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B106B-1B48-42F9-9BC2-3276C60F18EE}" type="doc">
      <dgm:prSet loTypeId="urn:microsoft.com/office/officeart/2005/8/layout/orgChart1" loCatId="hierarchy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67C0BE77-F444-4D37-B528-F2E6CA9C559F}">
      <dgm:prSet phldrT="[Texto]" custT="1"/>
      <dgm:spPr/>
      <dgm:t>
        <a:bodyPr/>
        <a:lstStyle/>
        <a:p>
          <a:r>
            <a:rPr lang="es-ES" sz="1800" b="0" smtClean="0">
              <a:latin typeface="Eras Light ITC" panose="020B0402030504020804" pitchFamily="34" charset="0"/>
              <a:cs typeface="Arial" panose="020B0604020202020204" pitchFamily="34" charset="0"/>
            </a:rPr>
            <a:t>Tránsitos exitosos y trayectorias completas</a:t>
          </a:r>
          <a:endParaRPr lang="es-ES" sz="1800" b="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CCE88ECE-708E-4EA7-8DDF-7B28CC7179FE}" type="parTrans" cxnId="{2B5032F5-CCBE-4AE1-B2AF-36A02BC01C1F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A806765E-3E57-486D-A3D9-49C0C88AC8CC}" type="sibTrans" cxnId="{2B5032F5-CCBE-4AE1-B2AF-36A02BC01C1F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84122A82-30B1-4912-9392-8D421F3EE59D}">
      <dgm:prSet phldrT="[Texto]" custT="1"/>
      <dgm:spPr/>
      <dgm:t>
        <a:bodyPr/>
        <a:lstStyle/>
        <a:p>
          <a:r>
            <a:rPr lang="es-ES_tradnl" sz="1800" b="0" smtClean="0">
              <a:latin typeface="Eras Light ITC" panose="020B0402030504020804" pitchFamily="34" charset="0"/>
              <a:ea typeface="Arial" charset="0"/>
              <a:cs typeface="Arial" panose="020B0604020202020204" pitchFamily="34" charset="0"/>
            </a:rPr>
            <a:t>Maestros y Maestras para la vida</a:t>
          </a:r>
          <a:endParaRPr lang="es-ES" sz="1800" b="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141DF0F3-513D-4D0C-B321-E7E8EC37651E}" type="parTrans" cxnId="{464DFEF1-84D2-438D-93EF-EBEEFAEA4F42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B4000831-3C92-44C4-997A-08C0CD1FF1FD}" type="sibTrans" cxnId="{464DFEF1-84D2-438D-93EF-EBEEFAEA4F42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1950C4F2-E7DC-4024-BA19-8062E31756AE}">
      <dgm:prSet phldrT="[Texto]" custT="1"/>
      <dgm:spPr/>
      <dgm:t>
        <a:bodyPr/>
        <a:lstStyle/>
        <a:p>
          <a:r>
            <a:rPr lang="es-ES_tradnl" sz="1800" b="0" smtClean="0">
              <a:latin typeface="Eras Light ITC" panose="020B0402030504020804" pitchFamily="34" charset="0"/>
              <a:ea typeface="Arial" charset="0"/>
              <a:cs typeface="Arial" panose="020B0604020202020204" pitchFamily="34" charset="0"/>
            </a:rPr>
            <a:t>Educación Terciaria</a:t>
          </a:r>
          <a:endParaRPr lang="es-ES" sz="1800" b="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365559CD-E814-4884-8175-61AD6B77A766}" type="parTrans" cxnId="{2699A2AF-9413-462D-B5FA-74E974D8AD23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746783D9-7B79-4D0A-BA6D-B7BBB0DE08A3}" type="sibTrans" cxnId="{2699A2AF-9413-462D-B5FA-74E974D8AD23}">
      <dgm:prSet/>
      <dgm:spPr/>
      <dgm:t>
        <a:bodyPr/>
        <a:lstStyle/>
        <a:p>
          <a:endParaRPr lang="es-ES" sz="1800" b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D661D0D6-44E3-44EB-B5F5-50CABA31D46A}" type="pres">
      <dgm:prSet presAssocID="{D7EB106B-1B48-42F9-9BC2-3276C60F18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3C58B4AE-1295-46CB-B7ED-8AD0015BB70B}" type="pres">
      <dgm:prSet presAssocID="{67C0BE77-F444-4D37-B528-F2E6CA9C559F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E57512E3-5832-4D8A-87DB-02C107C75A83}" type="pres">
      <dgm:prSet presAssocID="{67C0BE77-F444-4D37-B528-F2E6CA9C559F}" presName="rootComposite1" presStyleCnt="0"/>
      <dgm:spPr/>
      <dgm:t>
        <a:bodyPr/>
        <a:lstStyle/>
        <a:p>
          <a:endParaRPr lang="es-CO"/>
        </a:p>
      </dgm:t>
    </dgm:pt>
    <dgm:pt modelId="{BBFB0A7D-D425-4655-BD68-735DF1BCF6D0}" type="pres">
      <dgm:prSet presAssocID="{67C0BE77-F444-4D37-B528-F2E6CA9C559F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4A2AC2E-2273-4306-9FAA-82F0E289044D}" type="pres">
      <dgm:prSet presAssocID="{67C0BE77-F444-4D37-B528-F2E6CA9C559F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F35DE4D-C7E7-485B-B7A8-F67EEE078A52}" type="pres">
      <dgm:prSet presAssocID="{67C0BE77-F444-4D37-B528-F2E6CA9C559F}" presName="hierChild2" presStyleCnt="0"/>
      <dgm:spPr/>
      <dgm:t>
        <a:bodyPr/>
        <a:lstStyle/>
        <a:p>
          <a:endParaRPr lang="es-CO"/>
        </a:p>
      </dgm:t>
    </dgm:pt>
    <dgm:pt modelId="{5F599098-042A-4347-9D78-3B9A0B365885}" type="pres">
      <dgm:prSet presAssocID="{67C0BE77-F444-4D37-B528-F2E6CA9C559F}" presName="hierChild3" presStyleCnt="0"/>
      <dgm:spPr/>
      <dgm:t>
        <a:bodyPr/>
        <a:lstStyle/>
        <a:p>
          <a:endParaRPr lang="es-CO"/>
        </a:p>
      </dgm:t>
    </dgm:pt>
    <dgm:pt modelId="{192E5D73-9812-4594-84F4-189BD3928FF5}" type="pres">
      <dgm:prSet presAssocID="{84122A82-30B1-4912-9392-8D421F3EE59D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C336423D-EB25-4F0B-8ED8-C1E158685C21}" type="pres">
      <dgm:prSet presAssocID="{84122A82-30B1-4912-9392-8D421F3EE59D}" presName="rootComposite1" presStyleCnt="0"/>
      <dgm:spPr/>
      <dgm:t>
        <a:bodyPr/>
        <a:lstStyle/>
        <a:p>
          <a:endParaRPr lang="es-CO"/>
        </a:p>
      </dgm:t>
    </dgm:pt>
    <dgm:pt modelId="{4517102A-469F-4484-8647-3B92CCC42321}" type="pres">
      <dgm:prSet presAssocID="{84122A82-30B1-4912-9392-8D421F3EE59D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31B4723-FF73-4B8E-B1BD-8686F8F57261}" type="pres">
      <dgm:prSet presAssocID="{84122A82-30B1-4912-9392-8D421F3EE59D}" presName="rootConnector1" presStyleLbl="node1" presStyleIdx="0" presStyleCnt="0"/>
      <dgm:spPr/>
      <dgm:t>
        <a:bodyPr/>
        <a:lstStyle/>
        <a:p>
          <a:endParaRPr lang="es-ES"/>
        </a:p>
      </dgm:t>
    </dgm:pt>
    <dgm:pt modelId="{D07FDE17-84BB-4986-A53F-91849804C002}" type="pres">
      <dgm:prSet presAssocID="{84122A82-30B1-4912-9392-8D421F3EE59D}" presName="hierChild2" presStyleCnt="0"/>
      <dgm:spPr/>
      <dgm:t>
        <a:bodyPr/>
        <a:lstStyle/>
        <a:p>
          <a:endParaRPr lang="es-CO"/>
        </a:p>
      </dgm:t>
    </dgm:pt>
    <dgm:pt modelId="{A6C7BD52-F054-4477-9386-FF69DF1603DD}" type="pres">
      <dgm:prSet presAssocID="{84122A82-30B1-4912-9392-8D421F3EE59D}" presName="hierChild3" presStyleCnt="0"/>
      <dgm:spPr/>
      <dgm:t>
        <a:bodyPr/>
        <a:lstStyle/>
        <a:p>
          <a:endParaRPr lang="es-CO"/>
        </a:p>
      </dgm:t>
    </dgm:pt>
    <dgm:pt modelId="{7A21B754-5ED9-4570-AF46-71FAB7298B44}" type="pres">
      <dgm:prSet presAssocID="{1950C4F2-E7DC-4024-BA19-8062E31756AE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003D467F-7AEB-4310-AA7D-674C9F08113F}" type="pres">
      <dgm:prSet presAssocID="{1950C4F2-E7DC-4024-BA19-8062E31756AE}" presName="rootComposite1" presStyleCnt="0"/>
      <dgm:spPr/>
      <dgm:t>
        <a:bodyPr/>
        <a:lstStyle/>
        <a:p>
          <a:endParaRPr lang="es-CO"/>
        </a:p>
      </dgm:t>
    </dgm:pt>
    <dgm:pt modelId="{5C1C8423-6EEA-4BB6-9A78-1D7DE250F5D9}" type="pres">
      <dgm:prSet presAssocID="{1950C4F2-E7DC-4024-BA19-8062E31756A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AD9034-2339-473A-A6E1-B17B1FD21FD5}" type="pres">
      <dgm:prSet presAssocID="{1950C4F2-E7DC-4024-BA19-8062E31756A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2ED27C1-AAAB-4821-B359-3D4E2770A7A6}" type="pres">
      <dgm:prSet presAssocID="{1950C4F2-E7DC-4024-BA19-8062E31756AE}" presName="hierChild2" presStyleCnt="0"/>
      <dgm:spPr/>
      <dgm:t>
        <a:bodyPr/>
        <a:lstStyle/>
        <a:p>
          <a:endParaRPr lang="es-CO"/>
        </a:p>
      </dgm:t>
    </dgm:pt>
    <dgm:pt modelId="{156AE1B1-8AF4-48EC-B4D8-F0DC73794246}" type="pres">
      <dgm:prSet presAssocID="{1950C4F2-E7DC-4024-BA19-8062E31756AE}" presName="hierChild3" presStyleCnt="0"/>
      <dgm:spPr/>
      <dgm:t>
        <a:bodyPr/>
        <a:lstStyle/>
        <a:p>
          <a:endParaRPr lang="es-CO"/>
        </a:p>
      </dgm:t>
    </dgm:pt>
  </dgm:ptLst>
  <dgm:cxnLst>
    <dgm:cxn modelId="{8782733B-9915-4692-B160-C26680BA6E52}" type="presOf" srcId="{84122A82-30B1-4912-9392-8D421F3EE59D}" destId="{831B4723-FF73-4B8E-B1BD-8686F8F57261}" srcOrd="1" destOrd="0" presId="urn:microsoft.com/office/officeart/2005/8/layout/orgChart1"/>
    <dgm:cxn modelId="{55F8F156-3E86-4AB6-85E3-B57E48E7E60B}" type="presOf" srcId="{84122A82-30B1-4912-9392-8D421F3EE59D}" destId="{4517102A-469F-4484-8647-3B92CCC42321}" srcOrd="0" destOrd="0" presId="urn:microsoft.com/office/officeart/2005/8/layout/orgChart1"/>
    <dgm:cxn modelId="{E1D58515-DF79-4939-940E-AFF5EDDC6F7F}" type="presOf" srcId="{1950C4F2-E7DC-4024-BA19-8062E31756AE}" destId="{5C1C8423-6EEA-4BB6-9A78-1D7DE250F5D9}" srcOrd="0" destOrd="0" presId="urn:microsoft.com/office/officeart/2005/8/layout/orgChart1"/>
    <dgm:cxn modelId="{FD5C0791-575F-428C-8D71-5E7760923A81}" type="presOf" srcId="{D7EB106B-1B48-42F9-9BC2-3276C60F18EE}" destId="{D661D0D6-44E3-44EB-B5F5-50CABA31D46A}" srcOrd="0" destOrd="0" presId="urn:microsoft.com/office/officeart/2005/8/layout/orgChart1"/>
    <dgm:cxn modelId="{F951E228-0B51-4A30-AABF-33DC668B9718}" type="presOf" srcId="{67C0BE77-F444-4D37-B528-F2E6CA9C559F}" destId="{BBFB0A7D-D425-4655-BD68-735DF1BCF6D0}" srcOrd="0" destOrd="0" presId="urn:microsoft.com/office/officeart/2005/8/layout/orgChart1"/>
    <dgm:cxn modelId="{2699A2AF-9413-462D-B5FA-74E974D8AD23}" srcId="{D7EB106B-1B48-42F9-9BC2-3276C60F18EE}" destId="{1950C4F2-E7DC-4024-BA19-8062E31756AE}" srcOrd="2" destOrd="0" parTransId="{365559CD-E814-4884-8175-61AD6B77A766}" sibTransId="{746783D9-7B79-4D0A-BA6D-B7BBB0DE08A3}"/>
    <dgm:cxn modelId="{60CFFE0A-C44A-4008-95ED-83C9B4BFDBF7}" type="presOf" srcId="{67C0BE77-F444-4D37-B528-F2E6CA9C559F}" destId="{64A2AC2E-2273-4306-9FAA-82F0E289044D}" srcOrd="1" destOrd="0" presId="urn:microsoft.com/office/officeart/2005/8/layout/orgChart1"/>
    <dgm:cxn modelId="{2B5032F5-CCBE-4AE1-B2AF-36A02BC01C1F}" srcId="{D7EB106B-1B48-42F9-9BC2-3276C60F18EE}" destId="{67C0BE77-F444-4D37-B528-F2E6CA9C559F}" srcOrd="0" destOrd="0" parTransId="{CCE88ECE-708E-4EA7-8DDF-7B28CC7179FE}" sibTransId="{A806765E-3E57-486D-A3D9-49C0C88AC8CC}"/>
    <dgm:cxn modelId="{2C8FB838-24B9-469C-92E2-0BD67646E6E2}" type="presOf" srcId="{1950C4F2-E7DC-4024-BA19-8062E31756AE}" destId="{DEAD9034-2339-473A-A6E1-B17B1FD21FD5}" srcOrd="1" destOrd="0" presId="urn:microsoft.com/office/officeart/2005/8/layout/orgChart1"/>
    <dgm:cxn modelId="{464DFEF1-84D2-438D-93EF-EBEEFAEA4F42}" srcId="{D7EB106B-1B48-42F9-9BC2-3276C60F18EE}" destId="{84122A82-30B1-4912-9392-8D421F3EE59D}" srcOrd="1" destOrd="0" parTransId="{141DF0F3-513D-4D0C-B321-E7E8EC37651E}" sibTransId="{B4000831-3C92-44C4-997A-08C0CD1FF1FD}"/>
    <dgm:cxn modelId="{45A42387-B2EF-4AFD-8CFE-A67425CD100A}" type="presParOf" srcId="{D661D0D6-44E3-44EB-B5F5-50CABA31D46A}" destId="{3C58B4AE-1295-46CB-B7ED-8AD0015BB70B}" srcOrd="0" destOrd="0" presId="urn:microsoft.com/office/officeart/2005/8/layout/orgChart1"/>
    <dgm:cxn modelId="{E21D59E9-4A3E-4D93-B675-7654130447EC}" type="presParOf" srcId="{3C58B4AE-1295-46CB-B7ED-8AD0015BB70B}" destId="{E57512E3-5832-4D8A-87DB-02C107C75A83}" srcOrd="0" destOrd="0" presId="urn:microsoft.com/office/officeart/2005/8/layout/orgChart1"/>
    <dgm:cxn modelId="{424391DD-BE06-4CC1-90A1-DC27118A13D6}" type="presParOf" srcId="{E57512E3-5832-4D8A-87DB-02C107C75A83}" destId="{BBFB0A7D-D425-4655-BD68-735DF1BCF6D0}" srcOrd="0" destOrd="0" presId="urn:microsoft.com/office/officeart/2005/8/layout/orgChart1"/>
    <dgm:cxn modelId="{94131AEC-51C7-49D7-907F-C6D11E502890}" type="presParOf" srcId="{E57512E3-5832-4D8A-87DB-02C107C75A83}" destId="{64A2AC2E-2273-4306-9FAA-82F0E289044D}" srcOrd="1" destOrd="0" presId="urn:microsoft.com/office/officeart/2005/8/layout/orgChart1"/>
    <dgm:cxn modelId="{2A3397C5-1712-4E31-A5F4-CA00FCC073F2}" type="presParOf" srcId="{3C58B4AE-1295-46CB-B7ED-8AD0015BB70B}" destId="{EF35DE4D-C7E7-485B-B7A8-F67EEE078A52}" srcOrd="1" destOrd="0" presId="urn:microsoft.com/office/officeart/2005/8/layout/orgChart1"/>
    <dgm:cxn modelId="{12F9215B-1297-434B-847E-58D824091DA7}" type="presParOf" srcId="{3C58B4AE-1295-46CB-B7ED-8AD0015BB70B}" destId="{5F599098-042A-4347-9D78-3B9A0B365885}" srcOrd="2" destOrd="0" presId="urn:microsoft.com/office/officeart/2005/8/layout/orgChart1"/>
    <dgm:cxn modelId="{00E278A8-F7ED-4E6E-8E13-C71BB6864482}" type="presParOf" srcId="{D661D0D6-44E3-44EB-B5F5-50CABA31D46A}" destId="{192E5D73-9812-4594-84F4-189BD3928FF5}" srcOrd="1" destOrd="0" presId="urn:microsoft.com/office/officeart/2005/8/layout/orgChart1"/>
    <dgm:cxn modelId="{38B2A9F7-1F49-413A-89E3-CE604BA47277}" type="presParOf" srcId="{192E5D73-9812-4594-84F4-189BD3928FF5}" destId="{C336423D-EB25-4F0B-8ED8-C1E158685C21}" srcOrd="0" destOrd="0" presId="urn:microsoft.com/office/officeart/2005/8/layout/orgChart1"/>
    <dgm:cxn modelId="{F2B618D4-D982-44CB-B236-DDBE2994293F}" type="presParOf" srcId="{C336423D-EB25-4F0B-8ED8-C1E158685C21}" destId="{4517102A-469F-4484-8647-3B92CCC42321}" srcOrd="0" destOrd="0" presId="urn:microsoft.com/office/officeart/2005/8/layout/orgChart1"/>
    <dgm:cxn modelId="{FD409753-47C0-4A25-922C-E6805FC46B4A}" type="presParOf" srcId="{C336423D-EB25-4F0B-8ED8-C1E158685C21}" destId="{831B4723-FF73-4B8E-B1BD-8686F8F57261}" srcOrd="1" destOrd="0" presId="urn:microsoft.com/office/officeart/2005/8/layout/orgChart1"/>
    <dgm:cxn modelId="{58D0B207-EA7D-4000-81CB-55EADF7128D7}" type="presParOf" srcId="{192E5D73-9812-4594-84F4-189BD3928FF5}" destId="{D07FDE17-84BB-4986-A53F-91849804C002}" srcOrd="1" destOrd="0" presId="urn:microsoft.com/office/officeart/2005/8/layout/orgChart1"/>
    <dgm:cxn modelId="{59D8343C-877C-4113-978D-3888441F02CD}" type="presParOf" srcId="{192E5D73-9812-4594-84F4-189BD3928FF5}" destId="{A6C7BD52-F054-4477-9386-FF69DF1603DD}" srcOrd="2" destOrd="0" presId="urn:microsoft.com/office/officeart/2005/8/layout/orgChart1"/>
    <dgm:cxn modelId="{DF692022-DB58-4D36-B875-BF4D9128D3F1}" type="presParOf" srcId="{D661D0D6-44E3-44EB-B5F5-50CABA31D46A}" destId="{7A21B754-5ED9-4570-AF46-71FAB7298B44}" srcOrd="2" destOrd="0" presId="urn:microsoft.com/office/officeart/2005/8/layout/orgChart1"/>
    <dgm:cxn modelId="{686F795A-1CE5-40E9-84A5-089127AE688F}" type="presParOf" srcId="{7A21B754-5ED9-4570-AF46-71FAB7298B44}" destId="{003D467F-7AEB-4310-AA7D-674C9F08113F}" srcOrd="0" destOrd="0" presId="urn:microsoft.com/office/officeart/2005/8/layout/orgChart1"/>
    <dgm:cxn modelId="{A4FCAF01-BE5E-4D46-8A67-9A6550F4D6C0}" type="presParOf" srcId="{003D467F-7AEB-4310-AA7D-674C9F08113F}" destId="{5C1C8423-6EEA-4BB6-9A78-1D7DE250F5D9}" srcOrd="0" destOrd="0" presId="urn:microsoft.com/office/officeart/2005/8/layout/orgChart1"/>
    <dgm:cxn modelId="{52732FD4-ADB6-49AB-ADBC-67F1E358C399}" type="presParOf" srcId="{003D467F-7AEB-4310-AA7D-674C9F08113F}" destId="{DEAD9034-2339-473A-A6E1-B17B1FD21FD5}" srcOrd="1" destOrd="0" presId="urn:microsoft.com/office/officeart/2005/8/layout/orgChart1"/>
    <dgm:cxn modelId="{69CDB6E1-3557-48E4-B45B-7C36243EDD0F}" type="presParOf" srcId="{7A21B754-5ED9-4570-AF46-71FAB7298B44}" destId="{C2ED27C1-AAAB-4821-B359-3D4E2770A7A6}" srcOrd="1" destOrd="0" presId="urn:microsoft.com/office/officeart/2005/8/layout/orgChart1"/>
    <dgm:cxn modelId="{E0B100E9-9269-4AD9-B352-EE402642AA5A}" type="presParOf" srcId="{7A21B754-5ED9-4570-AF46-71FAB7298B44}" destId="{156AE1B1-8AF4-48EC-B4D8-F0DC737942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A3C71C-C9A0-4CF8-B349-0840989FF75B}" type="doc">
      <dgm:prSet loTypeId="urn:microsoft.com/office/officeart/2005/8/layout/radial6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88E24AD5-D9EC-49F0-9A42-DA39D9F91AA7}">
      <dgm:prSet phldrT="[Texto]" custT="1"/>
      <dgm:spPr/>
      <dgm:t>
        <a:bodyPr/>
        <a:lstStyle/>
        <a:p>
          <a:pPr algn="ctr"/>
          <a:r>
            <a:rPr lang="es-ES" sz="1400" b="1" smtClean="0">
              <a:latin typeface="Eras Light ITC" panose="020B0402030504020804" pitchFamily="34" charset="0"/>
              <a:cs typeface="Arial" panose="020B0604020202020204" pitchFamily="34" charset="0"/>
            </a:rPr>
            <a:t>DERECHO </a:t>
          </a:r>
        </a:p>
        <a:p>
          <a:pPr algn="ctr"/>
          <a:r>
            <a:rPr lang="es-ES" sz="1400" b="1" smtClean="0">
              <a:latin typeface="Eras Light ITC" panose="020B0402030504020804" pitchFamily="34" charset="0"/>
              <a:cs typeface="Arial" panose="020B0604020202020204" pitchFamily="34" charset="0"/>
            </a:rPr>
            <a:t>A LA </a:t>
          </a:r>
        </a:p>
        <a:p>
          <a:pPr algn="ctr"/>
          <a:r>
            <a:rPr lang="es-ES" sz="1400" b="1" smtClean="0">
              <a:latin typeface="Eras Light ITC" panose="020B0402030504020804" pitchFamily="34" charset="0"/>
              <a:cs typeface="Arial" panose="020B0604020202020204" pitchFamily="34" charset="0"/>
            </a:rPr>
            <a:t>EDUCACIÓN</a:t>
          </a:r>
          <a:endParaRPr lang="es-ES" sz="1400" b="1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90E1D337-72D0-48A4-B6AC-D97201490FEC}" type="parTrans" cxnId="{AB1541C1-D187-41F2-9E23-2BFEE9282564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61867CDD-D968-442D-B9D0-485E172B16DA}" type="sibTrans" cxnId="{AB1541C1-D187-41F2-9E23-2BFEE9282564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3473865F-E6A5-4004-9CD3-E83C4E796EE1}">
      <dgm:prSet phldrT="[Texto]" custT="1"/>
      <dgm:spPr/>
      <dgm:t>
        <a:bodyPr/>
        <a:lstStyle/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ASEQUEBILIDAD </a:t>
          </a:r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algn="ctr"/>
          <a:endParaRPr lang="es-ES" sz="1000" smtClean="0">
            <a:latin typeface="Eras Light ITC" panose="020B0402030504020804" pitchFamily="34" charset="0"/>
            <a:cs typeface="Arial" panose="020B0604020202020204" pitchFamily="34" charset="0"/>
          </a:endParaRPr>
        </a:p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DISPONIBILIDAD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8D676C59-0190-47EA-8FBE-40E8F3336D94}" type="parTrans" cxnId="{7C5E41DA-5F18-4D15-B9BA-A78B19AE8B39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CF9E0116-F88E-47BC-8AE3-ACBC0FAF90DD}" type="sibTrans" cxnId="{7C5E41DA-5F18-4D15-B9BA-A78B19AE8B39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B140B5B3-1ED0-441C-9603-B08DB4A49CC5}">
      <dgm:prSet phldrT="[Texto]" custT="1"/>
      <dgm:spPr/>
      <dgm:t>
        <a:bodyPr/>
        <a:lstStyle/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ACCESIBILIDAD 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algn="ctr"/>
          <a:endParaRPr lang="es-ES" sz="1000" smtClean="0">
            <a:latin typeface="Eras Light ITC" panose="020B0402030504020804" pitchFamily="34" charset="0"/>
            <a:cs typeface="Arial" panose="020B0604020202020204" pitchFamily="34" charset="0"/>
          </a:endParaRPr>
        </a:p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ACCESO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(Derecho)</a:t>
          </a:r>
          <a:endParaRPr lang="es-ES" sz="100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5D3E0404-62B2-4F5E-8479-8EAF8AC3AB86}" type="parTrans" cxnId="{54D6610C-A077-4A4D-A814-CA5ADA0127B6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68940C99-6D65-45CC-9D59-4FF099EFD7B2}" type="sibTrans" cxnId="{54D6610C-A077-4A4D-A814-CA5ADA0127B6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6110BEFA-1D68-4899-BA13-64A018D00F5D}">
      <dgm:prSet phldrT="[Texto]" custT="1"/>
      <dgm:spPr/>
      <dgm:t>
        <a:bodyPr/>
        <a:lstStyle/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ADAPTABILIDAD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 </a:t>
          </a:r>
        </a:p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PERMANENCIA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54710DC6-087E-464D-BD76-6A9D872C59CE}" type="parTrans" cxnId="{93E47255-7E49-4781-9BDF-C6F820B40A95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BF724F49-62FE-4AF9-B6F5-BB3E9001B19A}" type="sibTrans" cxnId="{93E47255-7E49-4781-9BDF-C6F820B40A95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CB983532-2889-42CA-A03B-3358FA48A408}">
      <dgm:prSet phldrT="[Texto]" custT="1"/>
      <dgm:spPr/>
      <dgm:t>
        <a:bodyPr/>
        <a:lstStyle/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ACEPTABILIDAD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 </a:t>
          </a:r>
        </a:p>
        <a:p>
          <a:pPr algn="ctr"/>
          <a:r>
            <a:rPr lang="es-ES" sz="1000" b="1" smtClean="0">
              <a:latin typeface="Eras Light ITC" panose="020B0402030504020804" pitchFamily="34" charset="0"/>
              <a:cs typeface="Arial" panose="020B0604020202020204" pitchFamily="34" charset="0"/>
            </a:rPr>
            <a:t>CALIDAD</a:t>
          </a:r>
        </a:p>
        <a:p>
          <a:pPr algn="ctr"/>
          <a:r>
            <a:rPr lang="es-ES" sz="10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dirty="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D0122820-79BE-4340-9220-66982506267D}" type="parTrans" cxnId="{0AE61E91-C7D8-493E-9792-9A2D64F129F6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71D0CAB5-1281-4707-A964-7884ABA4022C}" type="sibTrans" cxnId="{0AE61E91-C7D8-493E-9792-9A2D64F129F6}">
      <dgm:prSet/>
      <dgm:spPr/>
      <dgm:t>
        <a:bodyPr/>
        <a:lstStyle/>
        <a:p>
          <a:pPr algn="ctr"/>
          <a:endParaRPr lang="es-ES" sz="1000">
            <a:latin typeface="Eras Light ITC" panose="020B0402030504020804" pitchFamily="34" charset="0"/>
            <a:cs typeface="Arial" panose="020B0604020202020204" pitchFamily="34" charset="0"/>
          </a:endParaRPr>
        </a:p>
      </dgm:t>
    </dgm:pt>
    <dgm:pt modelId="{A5AE2D3E-7D80-4E33-8E33-D4C5C91DDB98}" type="pres">
      <dgm:prSet presAssocID="{0BA3C71C-C9A0-4CF8-B349-0840989FF7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8825D1A-DD7E-45CB-A63D-B3A40D8988A5}" type="pres">
      <dgm:prSet presAssocID="{88E24AD5-D9EC-49F0-9A42-DA39D9F91AA7}" presName="centerShape" presStyleLbl="node0" presStyleIdx="0" presStyleCnt="1" custScaleX="154639" custScaleY="151156" custLinFactNeighborX="742" custLinFactNeighborY="292"/>
      <dgm:spPr/>
      <dgm:t>
        <a:bodyPr/>
        <a:lstStyle/>
        <a:p>
          <a:endParaRPr lang="es-CO"/>
        </a:p>
      </dgm:t>
    </dgm:pt>
    <dgm:pt modelId="{A29F17D3-497B-4025-A861-10C2B10E7342}" type="pres">
      <dgm:prSet presAssocID="{3473865F-E6A5-4004-9CD3-E83C4E796EE1}" presName="node" presStyleLbl="node1" presStyleIdx="0" presStyleCnt="4" custScaleX="160886" custScaleY="10769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4973EFA-D189-42FA-8B1C-3556116D468E}" type="pres">
      <dgm:prSet presAssocID="{3473865F-E6A5-4004-9CD3-E83C4E796EE1}" presName="dummy" presStyleCnt="0"/>
      <dgm:spPr/>
      <dgm:t>
        <a:bodyPr/>
        <a:lstStyle/>
        <a:p>
          <a:endParaRPr lang="es-CO"/>
        </a:p>
      </dgm:t>
    </dgm:pt>
    <dgm:pt modelId="{04E6FA0C-000C-479F-8944-796B1A6B692F}" type="pres">
      <dgm:prSet presAssocID="{CF9E0116-F88E-47BC-8AE3-ACBC0FAF90DD}" presName="sibTrans" presStyleLbl="sibTrans2D1" presStyleIdx="0" presStyleCnt="4"/>
      <dgm:spPr/>
      <dgm:t>
        <a:bodyPr/>
        <a:lstStyle/>
        <a:p>
          <a:endParaRPr lang="es-CO"/>
        </a:p>
      </dgm:t>
    </dgm:pt>
    <dgm:pt modelId="{8CFF4132-A19A-4CAD-94F2-9CEC52146DAC}" type="pres">
      <dgm:prSet presAssocID="{B140B5B3-1ED0-441C-9603-B08DB4A49CC5}" presName="node" presStyleLbl="node1" presStyleIdx="1" presStyleCnt="4" custScaleX="146273" custScaleY="11027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4524DCE-E9EC-4C01-9750-DEE549F81EAD}" type="pres">
      <dgm:prSet presAssocID="{B140B5B3-1ED0-441C-9603-B08DB4A49CC5}" presName="dummy" presStyleCnt="0"/>
      <dgm:spPr/>
      <dgm:t>
        <a:bodyPr/>
        <a:lstStyle/>
        <a:p>
          <a:endParaRPr lang="es-CO"/>
        </a:p>
      </dgm:t>
    </dgm:pt>
    <dgm:pt modelId="{21A403EB-3CAF-4961-8148-DFB534F754C4}" type="pres">
      <dgm:prSet presAssocID="{68940C99-6D65-45CC-9D59-4FF099EFD7B2}" presName="sibTrans" presStyleLbl="sibTrans2D1" presStyleIdx="1" presStyleCnt="4"/>
      <dgm:spPr/>
      <dgm:t>
        <a:bodyPr/>
        <a:lstStyle/>
        <a:p>
          <a:endParaRPr lang="es-CO"/>
        </a:p>
      </dgm:t>
    </dgm:pt>
    <dgm:pt modelId="{23DB1416-FB77-4239-B9E7-ED24B3140AAF}" type="pres">
      <dgm:prSet presAssocID="{6110BEFA-1D68-4899-BA13-64A018D00F5D}" presName="node" presStyleLbl="node1" presStyleIdx="2" presStyleCnt="4" custScaleX="161307" custScaleY="14720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EEC7753-AF92-4EF9-A492-60B1784259A4}" type="pres">
      <dgm:prSet presAssocID="{6110BEFA-1D68-4899-BA13-64A018D00F5D}" presName="dummy" presStyleCnt="0"/>
      <dgm:spPr/>
      <dgm:t>
        <a:bodyPr/>
        <a:lstStyle/>
        <a:p>
          <a:endParaRPr lang="es-CO"/>
        </a:p>
      </dgm:t>
    </dgm:pt>
    <dgm:pt modelId="{60E2D975-8C84-448D-AFF8-D4A99E46A3B6}" type="pres">
      <dgm:prSet presAssocID="{BF724F49-62FE-4AF9-B6F5-BB3E9001B19A}" presName="sibTrans" presStyleLbl="sibTrans2D1" presStyleIdx="2" presStyleCnt="4"/>
      <dgm:spPr/>
      <dgm:t>
        <a:bodyPr/>
        <a:lstStyle/>
        <a:p>
          <a:endParaRPr lang="es-CO"/>
        </a:p>
      </dgm:t>
    </dgm:pt>
    <dgm:pt modelId="{78A68E59-B343-437A-8833-CF8A12DB55DB}" type="pres">
      <dgm:prSet presAssocID="{CB983532-2889-42CA-A03B-3358FA48A408}" presName="node" presStyleLbl="node1" presStyleIdx="3" presStyleCnt="4" custScaleX="148591" custScaleY="12479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587B0C7-667F-425E-B887-DC6443E36D4B}" type="pres">
      <dgm:prSet presAssocID="{CB983532-2889-42CA-A03B-3358FA48A408}" presName="dummy" presStyleCnt="0"/>
      <dgm:spPr/>
      <dgm:t>
        <a:bodyPr/>
        <a:lstStyle/>
        <a:p>
          <a:endParaRPr lang="es-CO"/>
        </a:p>
      </dgm:t>
    </dgm:pt>
    <dgm:pt modelId="{0CB21019-8180-4252-AAB5-AB6B4BB889E2}" type="pres">
      <dgm:prSet presAssocID="{71D0CAB5-1281-4707-A964-7884ABA4022C}" presName="sibTrans" presStyleLbl="sibTrans2D1" presStyleIdx="3" presStyleCnt="4"/>
      <dgm:spPr/>
      <dgm:t>
        <a:bodyPr/>
        <a:lstStyle/>
        <a:p>
          <a:endParaRPr lang="es-CO"/>
        </a:p>
      </dgm:t>
    </dgm:pt>
  </dgm:ptLst>
  <dgm:cxnLst>
    <dgm:cxn modelId="{EC936C98-827D-42ED-999B-A7A75D9D7D17}" type="presOf" srcId="{88E24AD5-D9EC-49F0-9A42-DA39D9F91AA7}" destId="{68825D1A-DD7E-45CB-A63D-B3A40D8988A5}" srcOrd="0" destOrd="0" presId="urn:microsoft.com/office/officeart/2005/8/layout/radial6"/>
    <dgm:cxn modelId="{7C5E41DA-5F18-4D15-B9BA-A78B19AE8B39}" srcId="{88E24AD5-D9EC-49F0-9A42-DA39D9F91AA7}" destId="{3473865F-E6A5-4004-9CD3-E83C4E796EE1}" srcOrd="0" destOrd="0" parTransId="{8D676C59-0190-47EA-8FBE-40E8F3336D94}" sibTransId="{CF9E0116-F88E-47BC-8AE3-ACBC0FAF90DD}"/>
    <dgm:cxn modelId="{C86D6663-182A-4BCD-A68D-68E8F4D5BC9E}" type="presOf" srcId="{CF9E0116-F88E-47BC-8AE3-ACBC0FAF90DD}" destId="{04E6FA0C-000C-479F-8944-796B1A6B692F}" srcOrd="0" destOrd="0" presId="urn:microsoft.com/office/officeart/2005/8/layout/radial6"/>
    <dgm:cxn modelId="{F8020CE9-F95A-4D52-B614-2B6B4B875D47}" type="presOf" srcId="{3473865F-E6A5-4004-9CD3-E83C4E796EE1}" destId="{A29F17D3-497B-4025-A861-10C2B10E7342}" srcOrd="0" destOrd="0" presId="urn:microsoft.com/office/officeart/2005/8/layout/radial6"/>
    <dgm:cxn modelId="{AD2F480C-DECB-444E-AC46-2AEE76771C0D}" type="presOf" srcId="{B140B5B3-1ED0-441C-9603-B08DB4A49CC5}" destId="{8CFF4132-A19A-4CAD-94F2-9CEC52146DAC}" srcOrd="0" destOrd="0" presId="urn:microsoft.com/office/officeart/2005/8/layout/radial6"/>
    <dgm:cxn modelId="{AA9EA14E-054B-41DC-8E8D-A6E69DAD1D52}" type="presOf" srcId="{71D0CAB5-1281-4707-A964-7884ABA4022C}" destId="{0CB21019-8180-4252-AAB5-AB6B4BB889E2}" srcOrd="0" destOrd="0" presId="urn:microsoft.com/office/officeart/2005/8/layout/radial6"/>
    <dgm:cxn modelId="{54D6610C-A077-4A4D-A814-CA5ADA0127B6}" srcId="{88E24AD5-D9EC-49F0-9A42-DA39D9F91AA7}" destId="{B140B5B3-1ED0-441C-9603-B08DB4A49CC5}" srcOrd="1" destOrd="0" parTransId="{5D3E0404-62B2-4F5E-8479-8EAF8AC3AB86}" sibTransId="{68940C99-6D65-45CC-9D59-4FF099EFD7B2}"/>
    <dgm:cxn modelId="{1677E499-4D05-45B8-A5FC-032699EAB849}" type="presOf" srcId="{CB983532-2889-42CA-A03B-3358FA48A408}" destId="{78A68E59-B343-437A-8833-CF8A12DB55DB}" srcOrd="0" destOrd="0" presId="urn:microsoft.com/office/officeart/2005/8/layout/radial6"/>
    <dgm:cxn modelId="{E0D41B6F-0D28-4E6E-8BAD-E5EDD610768C}" type="presOf" srcId="{68940C99-6D65-45CC-9D59-4FF099EFD7B2}" destId="{21A403EB-3CAF-4961-8148-DFB534F754C4}" srcOrd="0" destOrd="0" presId="urn:microsoft.com/office/officeart/2005/8/layout/radial6"/>
    <dgm:cxn modelId="{0AE61E91-C7D8-493E-9792-9A2D64F129F6}" srcId="{88E24AD5-D9EC-49F0-9A42-DA39D9F91AA7}" destId="{CB983532-2889-42CA-A03B-3358FA48A408}" srcOrd="3" destOrd="0" parTransId="{D0122820-79BE-4340-9220-66982506267D}" sibTransId="{71D0CAB5-1281-4707-A964-7884ABA4022C}"/>
    <dgm:cxn modelId="{A296BB7F-A270-4F00-A39D-B755C7F70B1D}" type="presOf" srcId="{0BA3C71C-C9A0-4CF8-B349-0840989FF75B}" destId="{A5AE2D3E-7D80-4E33-8E33-D4C5C91DDB98}" srcOrd="0" destOrd="0" presId="urn:microsoft.com/office/officeart/2005/8/layout/radial6"/>
    <dgm:cxn modelId="{AB1541C1-D187-41F2-9E23-2BFEE9282564}" srcId="{0BA3C71C-C9A0-4CF8-B349-0840989FF75B}" destId="{88E24AD5-D9EC-49F0-9A42-DA39D9F91AA7}" srcOrd="0" destOrd="0" parTransId="{90E1D337-72D0-48A4-B6AC-D97201490FEC}" sibTransId="{61867CDD-D968-442D-B9D0-485E172B16DA}"/>
    <dgm:cxn modelId="{93E47255-7E49-4781-9BDF-C6F820B40A95}" srcId="{88E24AD5-D9EC-49F0-9A42-DA39D9F91AA7}" destId="{6110BEFA-1D68-4899-BA13-64A018D00F5D}" srcOrd="2" destOrd="0" parTransId="{54710DC6-087E-464D-BD76-6A9D872C59CE}" sibTransId="{BF724F49-62FE-4AF9-B6F5-BB3E9001B19A}"/>
    <dgm:cxn modelId="{2597685A-1C1D-41EE-87F9-4316BEECA5C3}" type="presOf" srcId="{BF724F49-62FE-4AF9-B6F5-BB3E9001B19A}" destId="{60E2D975-8C84-448D-AFF8-D4A99E46A3B6}" srcOrd="0" destOrd="0" presId="urn:microsoft.com/office/officeart/2005/8/layout/radial6"/>
    <dgm:cxn modelId="{3D85804E-0E36-49FF-8A47-4867C2B4BA5E}" type="presOf" srcId="{6110BEFA-1D68-4899-BA13-64A018D00F5D}" destId="{23DB1416-FB77-4239-B9E7-ED24B3140AAF}" srcOrd="0" destOrd="0" presId="urn:microsoft.com/office/officeart/2005/8/layout/radial6"/>
    <dgm:cxn modelId="{04F5B75B-E5F5-424C-95D3-06CF0C87C822}" type="presParOf" srcId="{A5AE2D3E-7D80-4E33-8E33-D4C5C91DDB98}" destId="{68825D1A-DD7E-45CB-A63D-B3A40D8988A5}" srcOrd="0" destOrd="0" presId="urn:microsoft.com/office/officeart/2005/8/layout/radial6"/>
    <dgm:cxn modelId="{70829443-0A41-4AEB-8909-61C487756D32}" type="presParOf" srcId="{A5AE2D3E-7D80-4E33-8E33-D4C5C91DDB98}" destId="{A29F17D3-497B-4025-A861-10C2B10E7342}" srcOrd="1" destOrd="0" presId="urn:microsoft.com/office/officeart/2005/8/layout/radial6"/>
    <dgm:cxn modelId="{21DB27C8-8116-4432-ACE3-D96463FCDE91}" type="presParOf" srcId="{A5AE2D3E-7D80-4E33-8E33-D4C5C91DDB98}" destId="{F4973EFA-D189-42FA-8B1C-3556116D468E}" srcOrd="2" destOrd="0" presId="urn:microsoft.com/office/officeart/2005/8/layout/radial6"/>
    <dgm:cxn modelId="{4D8AEE20-5996-4A08-8210-667F769A45C7}" type="presParOf" srcId="{A5AE2D3E-7D80-4E33-8E33-D4C5C91DDB98}" destId="{04E6FA0C-000C-479F-8944-796B1A6B692F}" srcOrd="3" destOrd="0" presId="urn:microsoft.com/office/officeart/2005/8/layout/radial6"/>
    <dgm:cxn modelId="{024F8D60-A44B-4CD3-9C1F-FB405B19D8EB}" type="presParOf" srcId="{A5AE2D3E-7D80-4E33-8E33-D4C5C91DDB98}" destId="{8CFF4132-A19A-4CAD-94F2-9CEC52146DAC}" srcOrd="4" destOrd="0" presId="urn:microsoft.com/office/officeart/2005/8/layout/radial6"/>
    <dgm:cxn modelId="{1757689A-F0A6-43FE-BD70-DA934031CEDD}" type="presParOf" srcId="{A5AE2D3E-7D80-4E33-8E33-D4C5C91DDB98}" destId="{D4524DCE-E9EC-4C01-9750-DEE549F81EAD}" srcOrd="5" destOrd="0" presId="urn:microsoft.com/office/officeart/2005/8/layout/radial6"/>
    <dgm:cxn modelId="{3C000307-60DF-44F3-A142-6DCC4ACEF69D}" type="presParOf" srcId="{A5AE2D3E-7D80-4E33-8E33-D4C5C91DDB98}" destId="{21A403EB-3CAF-4961-8148-DFB534F754C4}" srcOrd="6" destOrd="0" presId="urn:microsoft.com/office/officeart/2005/8/layout/radial6"/>
    <dgm:cxn modelId="{EF87B9E8-6A9C-422C-9164-0EE60D8E7DA9}" type="presParOf" srcId="{A5AE2D3E-7D80-4E33-8E33-D4C5C91DDB98}" destId="{23DB1416-FB77-4239-B9E7-ED24B3140AAF}" srcOrd="7" destOrd="0" presId="urn:microsoft.com/office/officeart/2005/8/layout/radial6"/>
    <dgm:cxn modelId="{94C7FDD3-0601-401C-AFFB-224F82923083}" type="presParOf" srcId="{A5AE2D3E-7D80-4E33-8E33-D4C5C91DDB98}" destId="{7EEC7753-AF92-4EF9-A492-60B1784259A4}" srcOrd="8" destOrd="0" presId="urn:microsoft.com/office/officeart/2005/8/layout/radial6"/>
    <dgm:cxn modelId="{D5B8CA56-E319-43ED-AEB0-F0E5F65B1559}" type="presParOf" srcId="{A5AE2D3E-7D80-4E33-8E33-D4C5C91DDB98}" destId="{60E2D975-8C84-448D-AFF8-D4A99E46A3B6}" srcOrd="9" destOrd="0" presId="urn:microsoft.com/office/officeart/2005/8/layout/radial6"/>
    <dgm:cxn modelId="{3431E60B-2712-42B9-AA2A-D979C4FB88B6}" type="presParOf" srcId="{A5AE2D3E-7D80-4E33-8E33-D4C5C91DDB98}" destId="{78A68E59-B343-437A-8833-CF8A12DB55DB}" srcOrd="10" destOrd="0" presId="urn:microsoft.com/office/officeart/2005/8/layout/radial6"/>
    <dgm:cxn modelId="{370C79EE-D649-499E-9A78-241FDA9A4BD8}" type="presParOf" srcId="{A5AE2D3E-7D80-4E33-8E33-D4C5C91DDB98}" destId="{A587B0C7-667F-425E-B887-DC6443E36D4B}" srcOrd="11" destOrd="0" presId="urn:microsoft.com/office/officeart/2005/8/layout/radial6"/>
    <dgm:cxn modelId="{A2BB71F4-00B5-421B-B7D3-CDB25A60F3F2}" type="presParOf" srcId="{A5AE2D3E-7D80-4E33-8E33-D4C5C91DDB98}" destId="{0CB21019-8180-4252-AAB5-AB6B4BB889E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B0A7D-D425-4655-BD68-735DF1BCF6D0}">
      <dsp:nvSpPr>
        <dsp:cNvPr id="0" name=""/>
        <dsp:cNvSpPr/>
      </dsp:nvSpPr>
      <dsp:spPr>
        <a:xfrm>
          <a:off x="496" y="417460"/>
          <a:ext cx="2163605" cy="10818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smtClean="0">
              <a:latin typeface="Eras Light ITC" panose="020B0402030504020804" pitchFamily="34" charset="0"/>
              <a:cs typeface="Arial" panose="020B0604020202020204" pitchFamily="34" charset="0"/>
            </a:rPr>
            <a:t>Tránsitos exitosos y trayectorias completas</a:t>
          </a:r>
          <a:endParaRPr lang="es-ES" sz="1800" b="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496" y="417460"/>
        <a:ext cx="2163605" cy="1081802"/>
      </dsp:txXfrm>
    </dsp:sp>
    <dsp:sp modelId="{4517102A-469F-4484-8647-3B92CCC42321}">
      <dsp:nvSpPr>
        <dsp:cNvPr id="0" name=""/>
        <dsp:cNvSpPr/>
      </dsp:nvSpPr>
      <dsp:spPr>
        <a:xfrm>
          <a:off x="2618459" y="417460"/>
          <a:ext cx="2163605" cy="10818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0" kern="1200" smtClean="0">
              <a:latin typeface="Eras Light ITC" panose="020B0402030504020804" pitchFamily="34" charset="0"/>
              <a:ea typeface="Arial" charset="0"/>
              <a:cs typeface="Arial" panose="020B0604020202020204" pitchFamily="34" charset="0"/>
            </a:rPr>
            <a:t>Maestros y Maestras para la vida</a:t>
          </a:r>
          <a:endParaRPr lang="es-ES" sz="1800" b="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2618459" y="417460"/>
        <a:ext cx="2163605" cy="1081802"/>
      </dsp:txXfrm>
    </dsp:sp>
    <dsp:sp modelId="{5C1C8423-6EEA-4BB6-9A78-1D7DE250F5D9}">
      <dsp:nvSpPr>
        <dsp:cNvPr id="0" name=""/>
        <dsp:cNvSpPr/>
      </dsp:nvSpPr>
      <dsp:spPr>
        <a:xfrm>
          <a:off x="5236421" y="417460"/>
          <a:ext cx="2163605" cy="10818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0" kern="1200" smtClean="0">
              <a:latin typeface="Eras Light ITC" panose="020B0402030504020804" pitchFamily="34" charset="0"/>
              <a:ea typeface="Arial" charset="0"/>
              <a:cs typeface="Arial" panose="020B0604020202020204" pitchFamily="34" charset="0"/>
            </a:rPr>
            <a:t>Educación Terciaria</a:t>
          </a:r>
          <a:endParaRPr lang="es-ES" sz="1800" b="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5236421" y="417460"/>
        <a:ext cx="2163605" cy="1081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21019-8180-4252-AAB5-AB6B4BB889E2}">
      <dsp:nvSpPr>
        <dsp:cNvPr id="0" name=""/>
        <dsp:cNvSpPr/>
      </dsp:nvSpPr>
      <dsp:spPr>
        <a:xfrm>
          <a:off x="2295566" y="341345"/>
          <a:ext cx="2888974" cy="2888974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2D975-8C84-448D-AFF8-D4A99E46A3B6}">
      <dsp:nvSpPr>
        <dsp:cNvPr id="0" name=""/>
        <dsp:cNvSpPr/>
      </dsp:nvSpPr>
      <dsp:spPr>
        <a:xfrm>
          <a:off x="2295566" y="341345"/>
          <a:ext cx="2888974" cy="2888974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403EB-3CAF-4961-8148-DFB534F754C4}">
      <dsp:nvSpPr>
        <dsp:cNvPr id="0" name=""/>
        <dsp:cNvSpPr/>
      </dsp:nvSpPr>
      <dsp:spPr>
        <a:xfrm>
          <a:off x="2295566" y="341345"/>
          <a:ext cx="2888974" cy="2888974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E6FA0C-000C-479F-8944-796B1A6B692F}">
      <dsp:nvSpPr>
        <dsp:cNvPr id="0" name=""/>
        <dsp:cNvSpPr/>
      </dsp:nvSpPr>
      <dsp:spPr>
        <a:xfrm>
          <a:off x="2295566" y="341345"/>
          <a:ext cx="2888974" cy="2888974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25D1A-DD7E-45CB-A63D-B3A40D8988A5}">
      <dsp:nvSpPr>
        <dsp:cNvPr id="0" name=""/>
        <dsp:cNvSpPr/>
      </dsp:nvSpPr>
      <dsp:spPr>
        <a:xfrm>
          <a:off x="2733123" y="789354"/>
          <a:ext cx="2055737" cy="20094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DERECHO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 LA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EDUCACIÓN</a:t>
          </a:r>
          <a:endParaRPr lang="es-ES" sz="1400" b="1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3034179" y="1083629"/>
        <a:ext cx="1453625" cy="1420885"/>
      </dsp:txXfrm>
    </dsp:sp>
    <dsp:sp modelId="{A29F17D3-497B-4025-A861-10C2B10E7342}">
      <dsp:nvSpPr>
        <dsp:cNvPr id="0" name=""/>
        <dsp:cNvSpPr/>
      </dsp:nvSpPr>
      <dsp:spPr>
        <a:xfrm>
          <a:off x="2991478" y="-126254"/>
          <a:ext cx="1497148" cy="10021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ASEQUEBILIDAD </a:t>
          </a: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 smtClean="0">
            <a:latin typeface="Eras Light ITC" panose="020B0402030504020804" pitchFamily="34" charset="0"/>
            <a:cs typeface="Arial" panose="020B060402020202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DISPONIBILIDAD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3210730" y="20515"/>
        <a:ext cx="1058644" cy="708661"/>
      </dsp:txXfrm>
    </dsp:sp>
    <dsp:sp modelId="{8CFF4132-A19A-4CAD-94F2-9CEC52146DAC}">
      <dsp:nvSpPr>
        <dsp:cNvPr id="0" name=""/>
        <dsp:cNvSpPr/>
      </dsp:nvSpPr>
      <dsp:spPr>
        <a:xfrm>
          <a:off x="4470457" y="1272737"/>
          <a:ext cx="1361165" cy="10261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ACCESIBILIDAD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 smtClean="0">
            <a:latin typeface="Eras Light ITC" panose="020B0402030504020804" pitchFamily="34" charset="0"/>
            <a:cs typeface="Arial" panose="020B060402020202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ACCESO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(Derecho)</a:t>
          </a:r>
          <a:endParaRPr lang="es-ES" sz="100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4669795" y="1423019"/>
        <a:ext cx="962489" cy="725625"/>
      </dsp:txXfrm>
    </dsp:sp>
    <dsp:sp modelId="{23DB1416-FB77-4239-B9E7-ED24B3140AAF}">
      <dsp:nvSpPr>
        <dsp:cNvPr id="0" name=""/>
        <dsp:cNvSpPr/>
      </dsp:nvSpPr>
      <dsp:spPr>
        <a:xfrm>
          <a:off x="2989519" y="2511881"/>
          <a:ext cx="1501066" cy="1369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ADAPTABILIDAD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PERMANENCIA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3209345" y="2712495"/>
        <a:ext cx="1061414" cy="968647"/>
      </dsp:txXfrm>
    </dsp:sp>
    <dsp:sp modelId="{78A68E59-B343-437A-8833-CF8A12DB55DB}">
      <dsp:nvSpPr>
        <dsp:cNvPr id="0" name=""/>
        <dsp:cNvSpPr/>
      </dsp:nvSpPr>
      <dsp:spPr>
        <a:xfrm>
          <a:off x="1637698" y="1205183"/>
          <a:ext cx="1382735" cy="11612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ACEPTABILIDAD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(Obligación)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smtClean="0">
              <a:latin typeface="Eras Light ITC" panose="020B0402030504020804" pitchFamily="34" charset="0"/>
              <a:cs typeface="Arial" panose="020B0604020202020204" pitchFamily="34" charset="0"/>
            </a:rPr>
            <a:t>CALIDAD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latin typeface="Eras Light ITC" panose="020B0402030504020804" pitchFamily="34" charset="0"/>
              <a:cs typeface="Arial" panose="020B0604020202020204" pitchFamily="34" charset="0"/>
            </a:rPr>
            <a:t>(Derecho) </a:t>
          </a:r>
          <a:endParaRPr lang="es-ES" sz="1000" kern="1200" dirty="0">
            <a:latin typeface="Eras Light ITC" panose="020B0402030504020804" pitchFamily="34" charset="0"/>
            <a:cs typeface="Arial" panose="020B0604020202020204" pitchFamily="34" charset="0"/>
          </a:endParaRPr>
        </a:p>
      </dsp:txBody>
      <dsp:txXfrm>
        <a:off x="1840195" y="1375251"/>
        <a:ext cx="977741" cy="821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9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9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9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2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6909A-F9BF-48D0-8AF1-746023B4DA9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4859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697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1048698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699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8700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9002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0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0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0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0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991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899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99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899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8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582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858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58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858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6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9007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9008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09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10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9012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13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14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15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16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7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9018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9019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20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9021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22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23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24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987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988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8989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5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26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27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8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9029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9030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9031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9032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33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5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996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1048997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998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999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49000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48577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1048578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602B3-0B41-4568-90B7-99EAC261D365}" type="datetimeFigureOut">
              <a:rPr lang="es-CO" smtClean="0"/>
              <a:t>28/05/2021</a:t>
            </a:fld>
            <a:endParaRPr lang="es-CO"/>
          </a:p>
        </p:txBody>
      </p:sp>
      <p:sp>
        <p:nvSpPr>
          <p:cNvPr id="1048579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048580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32B3-5F98-4BE2-BC1C-017D9DB0EBAB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Colors" Target="../diagrams/colors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.jpeg"/><Relationship Id="rId10" Type="http://schemas.openxmlformats.org/officeDocument/2006/relationships/diagramData" Target="../diagrams/data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Relationship Id="rId14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2.png"/><Relationship Id="rId7" Type="http://schemas.openxmlformats.org/officeDocument/2006/relationships/hyperlink" Target="https://valencia.cnt.es/2018/04/los-delegadosas-de-cnt-valencia-asisten-a-una-sesion-de-coaching-y-psicologia-disenada-para-la-lucha-sindical/" TargetMode="External"/><Relationship Id="rId12" Type="http://schemas.openxmlformats.org/officeDocument/2006/relationships/hyperlink" Target="http://blog.educalab.es/intef/2014/03/25/has-evaluado-ya-tu-proyecto-etwinnin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3.png"/><Relationship Id="rId5" Type="http://schemas.openxmlformats.org/officeDocument/2006/relationships/hyperlink" Target="http://www.lapobladevallbona.org/participacion/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9.png"/><Relationship Id="rId9" Type="http://schemas.openxmlformats.org/officeDocument/2006/relationships/hyperlink" Target="https://www.orientacionandujar.es/2020/08/02/decora-tu-aula-normas-covid-19-nueva-normalida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o 1"/>
          <p:cNvGrpSpPr/>
          <p:nvPr/>
        </p:nvGrpSpPr>
        <p:grpSpPr>
          <a:xfrm>
            <a:off x="1108795" y="1371019"/>
            <a:ext cx="10314766" cy="1346423"/>
            <a:chOff x="723014" y="1024019"/>
            <a:chExt cx="4186916" cy="610160"/>
          </a:xfrm>
        </p:grpSpPr>
        <p:pic>
          <p:nvPicPr>
            <p:cNvPr id="2097163" name="Gráfico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014" y="1066422"/>
              <a:ext cx="4150322" cy="567757"/>
            </a:xfrm>
            <a:prstGeom prst="rect">
              <a:avLst/>
            </a:prstGeom>
          </p:spPr>
        </p:pic>
        <p:sp>
          <p:nvSpPr>
            <p:cNvPr id="1048624" name="CuadroTexto 13"/>
            <p:cNvSpPr txBox="1"/>
            <p:nvPr/>
          </p:nvSpPr>
          <p:spPr>
            <a:xfrm>
              <a:off x="739836" y="1024019"/>
              <a:ext cx="4170094" cy="4013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s-MX" sz="4000" b="1" spc="-5" dirty="0">
                  <a:solidFill>
                    <a:schemeClr val="bg1"/>
                  </a:solidFill>
                  <a:latin typeface="Eras Medium ITC" panose="020B0602030504020804" pitchFamily="34" charset="0"/>
                  <a:cs typeface="Arial" panose="020B0604020202020204" pitchFamily="34" charset="0"/>
                </a:rPr>
                <a:t> Plan Territorial de Permanencia Escolar para Antioquia 2021</a:t>
              </a:r>
              <a:endParaRPr lang="es-CO" sz="4000" dirty="0">
                <a:solidFill>
                  <a:schemeClr val="bg1"/>
                </a:solidFill>
                <a:latin typeface="Eras Medium ITC" panose="020B06020305040208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920" y="3585821"/>
            <a:ext cx="4376331" cy="327530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2" t="-1" r="32739" b="49647"/>
          <a:stretch/>
        </p:blipFill>
        <p:spPr bwMode="auto">
          <a:xfrm>
            <a:off x="6192251" y="4435604"/>
            <a:ext cx="4229466" cy="1575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169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Diagrama 101"/>
          <p:cNvGraphicFramePr/>
          <p:nvPr>
            <p:extLst>
              <p:ext uri="{D42A27DB-BD31-4B8C-83A1-F6EECF244321}">
                <p14:modId xmlns:p14="http://schemas.microsoft.com/office/powerpoint/2010/main" val="849569704"/>
              </p:ext>
            </p:extLst>
          </p:nvPr>
        </p:nvGraphicFramePr>
        <p:xfrm>
          <a:off x="2863397" y="843925"/>
          <a:ext cx="7400524" cy="191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966" y="793222"/>
            <a:ext cx="2378264" cy="3061674"/>
          </a:xfrm>
          <a:prstGeom prst="rect">
            <a:avLst/>
          </a:prstGeom>
        </p:spPr>
      </p:pic>
      <p:grpSp>
        <p:nvGrpSpPr>
          <p:cNvPr id="8" name="Grupo 1"/>
          <p:cNvGrpSpPr/>
          <p:nvPr/>
        </p:nvGrpSpPr>
        <p:grpSpPr>
          <a:xfrm>
            <a:off x="2833230" y="729446"/>
            <a:ext cx="7508505" cy="673196"/>
            <a:chOff x="723014" y="1024019"/>
            <a:chExt cx="4186916" cy="610160"/>
          </a:xfrm>
        </p:grpSpPr>
        <p:pic>
          <p:nvPicPr>
            <p:cNvPr id="9" name="Gráfico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3014" y="1066422"/>
              <a:ext cx="4150322" cy="567757"/>
            </a:xfrm>
            <a:prstGeom prst="rect">
              <a:avLst/>
            </a:prstGeom>
          </p:spPr>
        </p:pic>
        <p:sp>
          <p:nvSpPr>
            <p:cNvPr id="10" name="CuadroTexto 13"/>
            <p:cNvSpPr txBox="1"/>
            <p:nvPr/>
          </p:nvSpPr>
          <p:spPr>
            <a:xfrm>
              <a:off x="739836" y="1024019"/>
              <a:ext cx="4170094" cy="4742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algn="just">
                <a:lnSpc>
                  <a:spcPct val="100000"/>
                </a:lnSpc>
                <a:spcBef>
                  <a:spcPts val="100"/>
                </a:spcBef>
              </a:pPr>
              <a:r>
                <a:rPr lang="es-MX" sz="2800" b="1" spc="-5" dirty="0">
                  <a:solidFill>
                    <a:schemeClr val="bg1"/>
                  </a:solidFill>
                  <a:latin typeface="Eras Medium ITC" panose="020B0602030504020804" pitchFamily="34" charset="0"/>
                  <a:cs typeface="Arial" panose="020B0604020202020204" pitchFamily="34" charset="0"/>
                </a:rPr>
                <a:t>Plan de Desarrollo UNIDOS 2020 -2023</a:t>
              </a:r>
              <a:endParaRPr lang="es-CO" sz="2800" dirty="0">
                <a:solidFill>
                  <a:schemeClr val="bg1"/>
                </a:solidFill>
                <a:latin typeface="Eras Medium ITC" panose="020B06020305040208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xmlns="" id="{95B5BABB-A498-43B4-A9DE-4E8AB1B425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9537175"/>
              </p:ext>
            </p:extLst>
          </p:nvPr>
        </p:nvGraphicFramePr>
        <p:xfrm>
          <a:off x="2187256" y="2910625"/>
          <a:ext cx="7469321" cy="3755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pSp>
        <p:nvGrpSpPr>
          <p:cNvPr id="13" name="Grupo 1"/>
          <p:cNvGrpSpPr/>
          <p:nvPr/>
        </p:nvGrpSpPr>
        <p:grpSpPr>
          <a:xfrm>
            <a:off x="4325149" y="0"/>
            <a:ext cx="3453808" cy="673196"/>
            <a:chOff x="723014" y="1024019"/>
            <a:chExt cx="4186916" cy="610160"/>
          </a:xfrm>
        </p:grpSpPr>
        <p:pic>
          <p:nvPicPr>
            <p:cNvPr id="14" name="Gráfico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3014" y="1066422"/>
              <a:ext cx="4150322" cy="567757"/>
            </a:xfrm>
            <a:prstGeom prst="rect">
              <a:avLst/>
            </a:prstGeom>
          </p:spPr>
        </p:pic>
        <p:sp>
          <p:nvSpPr>
            <p:cNvPr id="15" name="CuadroTexto 13"/>
            <p:cNvSpPr txBox="1"/>
            <p:nvPr/>
          </p:nvSpPr>
          <p:spPr>
            <a:xfrm>
              <a:off x="739836" y="1024019"/>
              <a:ext cx="4170094" cy="4742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algn="just">
                <a:lnSpc>
                  <a:spcPct val="100000"/>
                </a:lnSpc>
                <a:spcBef>
                  <a:spcPts val="100"/>
                </a:spcBef>
              </a:pPr>
              <a:r>
                <a:rPr lang="es-MX" sz="2800" b="1" spc="-5" dirty="0" smtClean="0">
                  <a:solidFill>
                    <a:schemeClr val="bg1"/>
                  </a:solidFill>
                  <a:latin typeface="Eras Medium ITC" panose="020B0602030504020804" pitchFamily="34" charset="0"/>
                  <a:cs typeface="Arial" panose="020B0604020202020204" pitchFamily="34" charset="0"/>
                </a:rPr>
                <a:t>Marco de actuación</a:t>
              </a:r>
              <a:endParaRPr lang="es-CO" sz="2800" dirty="0">
                <a:solidFill>
                  <a:schemeClr val="bg1"/>
                </a:solidFill>
                <a:latin typeface="Eras Medium ITC" panose="020B06020305040208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28" name="Picture 4" descr="ODS 4 · Educación de calidad · Objetivos de Desarrollo Sostenible - YouTube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24" y="4654597"/>
            <a:ext cx="3241139" cy="182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mineducacion.gov.co/1759/articles-384493_recurso_1.jpg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37" t="16275" b="30884"/>
          <a:stretch/>
        </p:blipFill>
        <p:spPr bwMode="auto">
          <a:xfrm>
            <a:off x="8542554" y="3245475"/>
            <a:ext cx="2228045" cy="21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7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Gráfico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127" y="5599059"/>
            <a:ext cx="2913846" cy="861444"/>
          </a:xfrm>
          <a:prstGeom prst="rect">
            <a:avLst/>
          </a:prstGeom>
        </p:spPr>
      </p:pic>
      <p:grpSp>
        <p:nvGrpSpPr>
          <p:cNvPr id="81" name="Grupo 1"/>
          <p:cNvGrpSpPr/>
          <p:nvPr/>
        </p:nvGrpSpPr>
        <p:grpSpPr>
          <a:xfrm>
            <a:off x="348941" y="134643"/>
            <a:ext cx="10546586" cy="630942"/>
            <a:chOff x="723014" y="1024019"/>
            <a:chExt cx="4150322" cy="630942"/>
          </a:xfrm>
        </p:grpSpPr>
        <p:pic>
          <p:nvPicPr>
            <p:cNvPr id="2097187" name="Gráfico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014" y="1066422"/>
              <a:ext cx="4150322" cy="567757"/>
            </a:xfrm>
            <a:prstGeom prst="rect">
              <a:avLst/>
            </a:prstGeom>
          </p:spPr>
        </p:pic>
        <p:sp>
          <p:nvSpPr>
            <p:cNvPr id="1048725" name="CuadroTexto 13"/>
            <p:cNvSpPr txBox="1"/>
            <p:nvPr/>
          </p:nvSpPr>
          <p:spPr>
            <a:xfrm>
              <a:off x="739836" y="1024019"/>
              <a:ext cx="3948750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s-MX" sz="3500" b="1" spc="-5" dirty="0">
                  <a:solidFill>
                    <a:schemeClr val="bg1"/>
                  </a:solidFill>
                  <a:latin typeface="Eras Medium ITC" panose="020B0602030504020804" pitchFamily="34" charset="0"/>
                  <a:cs typeface="Arial" panose="020B0604020202020204" pitchFamily="34" charset="0"/>
                </a:rPr>
                <a:t>Su construcción implica </a:t>
              </a:r>
              <a:endParaRPr lang="es-CO" sz="3500" dirty="0">
                <a:solidFill>
                  <a:schemeClr val="bg1"/>
                </a:solidFill>
                <a:latin typeface="Eras Medium ITC" panose="020B06020305040208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xmlns="" id="{5E16759D-76CF-4252-88D2-BA7A4E9A38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198781" y="807988"/>
            <a:ext cx="3617843" cy="214519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075AD0FC-9F90-4564-BD02-74E3A1AA9855}"/>
              </a:ext>
            </a:extLst>
          </p:cNvPr>
          <p:cNvSpPr txBox="1"/>
          <p:nvPr/>
        </p:nvSpPr>
        <p:spPr>
          <a:xfrm>
            <a:off x="440636" y="2828786"/>
            <a:ext cx="476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200"/>
            </a:lvl1pPr>
          </a:lstStyle>
          <a:p>
            <a:r>
              <a:rPr lang="es-CO" sz="1800" b="1" i="1" dirty="0"/>
              <a:t>PARTICIPACIÓN COLECTIVA </a:t>
            </a:r>
          </a:p>
        </p:txBody>
      </p:sp>
      <p:pic>
        <p:nvPicPr>
          <p:cNvPr id="6" name="Imagen 5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xmlns="" id="{CC842515-50CA-4291-85C1-BC080242EF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4343343" y="1630811"/>
            <a:ext cx="3026228" cy="200501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97135326-2E4C-4D8B-8B31-C06E9BD1E6C5}"/>
              </a:ext>
            </a:extLst>
          </p:cNvPr>
          <p:cNvSpPr txBox="1"/>
          <p:nvPr/>
        </p:nvSpPr>
        <p:spPr>
          <a:xfrm>
            <a:off x="4141977" y="3332053"/>
            <a:ext cx="628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/>
              <a:t>COMPROMISO INSTITUCIONAL</a:t>
            </a:r>
          </a:p>
        </p:txBody>
      </p:sp>
      <p:pic>
        <p:nvPicPr>
          <p:cNvPr id="10" name="Imagen 9" descr="Imagen que contiene Forma&#10;&#10;Descripción generada automáticamente">
            <a:extLst>
              <a:ext uri="{FF2B5EF4-FFF2-40B4-BE49-F238E27FC236}">
                <a16:creationId xmlns:a16="http://schemas.microsoft.com/office/drawing/2014/main" xmlns="" id="{E6393807-050C-443F-B6BC-AC20C94C26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9"/>
              </a:ext>
            </a:extLst>
          </a:blip>
          <a:stretch>
            <a:fillRect/>
          </a:stretch>
        </p:blipFill>
        <p:spPr>
          <a:xfrm>
            <a:off x="1030574" y="4080708"/>
            <a:ext cx="2786050" cy="208953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A3E4D5C6-E832-4DD9-B5D5-0931C176E0B8}"/>
              </a:ext>
            </a:extLst>
          </p:cNvPr>
          <p:cNvSpPr txBox="1"/>
          <p:nvPr/>
        </p:nvSpPr>
        <p:spPr>
          <a:xfrm>
            <a:off x="842578" y="6322123"/>
            <a:ext cx="361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/>
              <a:t>REALIDAD DEL CONTEXTO</a:t>
            </a:r>
          </a:p>
        </p:txBody>
      </p:sp>
      <p:pic>
        <p:nvPicPr>
          <p:cNvPr id="16" name="Picture 18" descr="Resultado de imagen para registro">
            <a:extLst>
              <a:ext uri="{FF2B5EF4-FFF2-40B4-BE49-F238E27FC236}">
                <a16:creationId xmlns:a16="http://schemas.microsoft.com/office/drawing/2014/main" xmlns="" id="{39F58DD7-679B-4596-80F8-322A6938AFD7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850" y="3840674"/>
            <a:ext cx="2983530" cy="1992291"/>
          </a:xfrm>
          <a:prstGeom prst="rect">
            <a:avLst/>
          </a:prstGeom>
          <a:noFill/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72A1180E-93A2-40FE-834C-E011BD626D6F}"/>
              </a:ext>
            </a:extLst>
          </p:cNvPr>
          <p:cNvSpPr txBox="1"/>
          <p:nvPr/>
        </p:nvSpPr>
        <p:spPr>
          <a:xfrm>
            <a:off x="4827531" y="5832965"/>
            <a:ext cx="628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/>
              <a:t>REGISTRABLE Y VERIFICABLE </a:t>
            </a:r>
          </a:p>
        </p:txBody>
      </p:sp>
      <p:pic>
        <p:nvPicPr>
          <p:cNvPr id="14" name="Imagen 13" descr="Texto, Pizarra&#10;&#10;Descripción generada automáticamente">
            <a:extLst>
              <a:ext uri="{FF2B5EF4-FFF2-40B4-BE49-F238E27FC236}">
                <a16:creationId xmlns:a16="http://schemas.microsoft.com/office/drawing/2014/main" xmlns="" id="{5169FCAB-0E7A-4A46-8782-45473DC7A3C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12"/>
              </a:ext>
            </a:extLst>
          </a:blip>
          <a:stretch>
            <a:fillRect/>
          </a:stretch>
        </p:blipFill>
        <p:spPr>
          <a:xfrm>
            <a:off x="7983380" y="2063462"/>
            <a:ext cx="3178046" cy="226700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D9DF595D-4CC8-47D4-BAB1-6A3F0BFA5BB1}"/>
              </a:ext>
            </a:extLst>
          </p:cNvPr>
          <p:cNvSpPr txBox="1"/>
          <p:nvPr/>
        </p:nvSpPr>
        <p:spPr>
          <a:xfrm>
            <a:off x="8728117" y="4353501"/>
            <a:ext cx="380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/>
              <a:t>EVALUABLE</a:t>
            </a:r>
            <a:r>
              <a:rPr lang="es-CO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262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Gráfico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598" y="5673362"/>
            <a:ext cx="2913846" cy="861444"/>
          </a:xfrm>
          <a:prstGeom prst="rect">
            <a:avLst/>
          </a:prstGeom>
        </p:spPr>
      </p:pic>
      <p:grpSp>
        <p:nvGrpSpPr>
          <p:cNvPr id="81" name="Grupo 1"/>
          <p:cNvGrpSpPr/>
          <p:nvPr/>
        </p:nvGrpSpPr>
        <p:grpSpPr>
          <a:xfrm>
            <a:off x="348941" y="134643"/>
            <a:ext cx="10589333" cy="630942"/>
            <a:chOff x="723014" y="1024019"/>
            <a:chExt cx="4167144" cy="630942"/>
          </a:xfrm>
        </p:grpSpPr>
        <p:pic>
          <p:nvPicPr>
            <p:cNvPr id="2097187" name="Gráfico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014" y="1066422"/>
              <a:ext cx="4150322" cy="567757"/>
            </a:xfrm>
            <a:prstGeom prst="rect">
              <a:avLst/>
            </a:prstGeom>
          </p:spPr>
        </p:pic>
        <p:sp>
          <p:nvSpPr>
            <p:cNvPr id="1048725" name="CuadroTexto 13"/>
            <p:cNvSpPr txBox="1"/>
            <p:nvPr/>
          </p:nvSpPr>
          <p:spPr>
            <a:xfrm>
              <a:off x="739836" y="1024019"/>
              <a:ext cx="4150322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s-MX" sz="3500" b="1" spc="-5" dirty="0">
                  <a:solidFill>
                    <a:schemeClr val="bg1"/>
                  </a:solidFill>
                  <a:latin typeface="Eras Medium ITC" panose="020B0602030504020804" pitchFamily="34" charset="0"/>
                  <a:cs typeface="Arial" panose="020B0604020202020204" pitchFamily="34" charset="0"/>
                </a:rPr>
                <a:t>Compromiso Secretaría de Educación de Antioquia</a:t>
              </a:r>
              <a:endParaRPr lang="es-CO" sz="3500" dirty="0">
                <a:solidFill>
                  <a:schemeClr val="bg1"/>
                </a:solidFill>
                <a:latin typeface="Eras Medium ITC" panose="020B06020305040208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Rectángulo 7"/>
          <p:cNvSpPr/>
          <p:nvPr/>
        </p:nvSpPr>
        <p:spPr>
          <a:xfrm>
            <a:off x="348940" y="1132459"/>
            <a:ext cx="9557059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>
                <a:latin typeface="Eras Light ITC" panose="020B0402030504020804" pitchFamily="34" charset="0"/>
                <a:ea typeface="Calibri" panose="020F0502020204030204" pitchFamily="34" charset="0"/>
              </a:rPr>
              <a:t>Responsable: la Subsecretaría de Planeación Educativa-Dirección de Permanencia Escolar </a:t>
            </a:r>
          </a:p>
          <a:p>
            <a:endParaRPr lang="es-MX" sz="2000" b="1" dirty="0">
              <a:latin typeface="Eras Light ITC" panose="020B0402030504020804" pitchFamily="34" charset="0"/>
            </a:endParaRPr>
          </a:p>
          <a:p>
            <a:r>
              <a:rPr lang="es-MX" sz="2000" b="1" dirty="0">
                <a:latin typeface="Eras Light ITC" panose="020B0402030504020804" pitchFamily="34" charset="0"/>
              </a:rPr>
              <a:t>Participación colectiva: Direcciones Secretaría de Educación</a:t>
            </a:r>
          </a:p>
          <a:p>
            <a:endParaRPr lang="es-MX" sz="2000" b="1" dirty="0">
              <a:latin typeface="Eras Light ITC" panose="020B0402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Eras Light ITC" panose="020B0402030504020804" pitchFamily="34" charset="0"/>
              </a:rPr>
              <a:t>Dirección Gestión de la Calidad del Servicio Educativo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Eras Light ITC" panose="020B0402030504020804" pitchFamily="34" charset="0"/>
              </a:rPr>
              <a:t>Dirección Gestión de Modelos Educativos Flexibles, Diversidad e Inclusión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000" dirty="0">
                <a:latin typeface="Eras Light ITC" panose="020B0402030504020804" pitchFamily="34" charset="0"/>
              </a:rPr>
              <a:t>Dirección Educación Terciaria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latin typeface="Eras Light ITC" panose="020B0402030504020804" pitchFamily="34" charset="0"/>
              </a:rPr>
              <a:t>Dirección Proyectos, Estudios e Investigación del Sector Educativo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000" dirty="0">
                <a:latin typeface="Eras Light ITC" panose="020B0402030504020804" pitchFamily="34" charset="0"/>
              </a:rPr>
              <a:t>Dirección Infraestructura Física Educativa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000" dirty="0">
                <a:latin typeface="Eras Light ITC" panose="020B0402030504020804" pitchFamily="34" charset="0"/>
              </a:rPr>
              <a:t>Dirección Infraestructura Tecnológica Educativa</a:t>
            </a:r>
          </a:p>
          <a:p>
            <a:endParaRPr lang="es-CO" sz="2000" b="1" dirty="0">
              <a:latin typeface="Eras Light ITC" panose="020B0402030504020804" pitchFamily="34" charset="0"/>
            </a:endParaRPr>
          </a:p>
          <a:p>
            <a:r>
              <a:rPr lang="es-MX" sz="2000" b="1" dirty="0">
                <a:latin typeface="Eras Light ITC" panose="020B0402030504020804" pitchFamily="34" charset="0"/>
              </a:rPr>
              <a:t>PAE: Secretaría de Inclusión Social. Gerencia Maná</a:t>
            </a:r>
          </a:p>
          <a:p>
            <a:endParaRPr lang="es-MX" sz="2000" b="1" dirty="0">
              <a:latin typeface="Eras Light ITC" panose="020B0402030504020804" pitchFamily="34" charset="0"/>
            </a:endParaRPr>
          </a:p>
          <a:p>
            <a:r>
              <a:rPr lang="es-MX" sz="2000" b="1" dirty="0">
                <a:latin typeface="Eras Light ITC" panose="020B0402030504020804" pitchFamily="34" charset="0"/>
                <a:ea typeface="Calibri" panose="020F0502020204030204" pitchFamily="34" charset="0"/>
              </a:rPr>
              <a:t>Vigencia: Anual</a:t>
            </a:r>
            <a:endParaRPr lang="es-CO" sz="2000" b="1" dirty="0">
              <a:latin typeface="Eras Light ITC" panose="020B0402030504020804" pitchFamily="34" charset="0"/>
              <a:ea typeface="Calibri" panose="020F0502020204030204" pitchFamily="34" charset="0"/>
            </a:endParaRPr>
          </a:p>
          <a:p>
            <a:r>
              <a:rPr lang="es-CO" sz="2000" b="1" dirty="0">
                <a:latin typeface="Eras Light ITC" panose="020B0402030504020804" pitchFamily="34" charset="0"/>
                <a:ea typeface="Calibri" panose="020F0502020204030204" pitchFamily="34" charset="0"/>
              </a:rPr>
              <a:t>Seguimiento: Semestral</a:t>
            </a:r>
          </a:p>
          <a:p>
            <a:endParaRPr lang="es-MX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37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6019342"/>
              </p:ext>
            </p:extLst>
          </p:nvPr>
        </p:nvGraphicFramePr>
        <p:xfrm>
          <a:off x="154545" y="56155"/>
          <a:ext cx="11874322" cy="6679494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459866"/>
                <a:gridCol w="9414456"/>
              </a:tblGrid>
              <a:tr h="4401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METAS Y/O LINEA DE POLÍTICA A LA QUE RESPONDE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>
                    <a:solidFill>
                      <a:srgbClr val="3D93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ESTRATEGIA DE </a:t>
                      </a:r>
                      <a:r>
                        <a:rPr lang="es-MX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PERMANENCIA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>
                    <a:solidFill>
                      <a:srgbClr val="3D9333"/>
                    </a:solidFill>
                  </a:tcPr>
                </a:tc>
              </a:tr>
              <a:tr h="3749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PREVENCIÓN Y ERRADICACIÓN DEL TRABAJO </a:t>
                      </a:r>
                      <a:r>
                        <a:rPr lang="es-MX" sz="1400" u="none" strike="noStrike" dirty="0" smtClean="0">
                          <a:effectLst/>
                          <a:latin typeface="Eras Light ITC" panose="020B0402030504020804" pitchFamily="34" charset="0"/>
                        </a:rPr>
                        <a:t>INFANTIL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Jornada Escolar Complementaria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4056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Jornada Única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765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ATENCIÓN A NIÑOS, NIÑAS Y ADOLESCENTES CON DISCAPACIDAD </a:t>
                      </a:r>
                      <a:r>
                        <a:rPr lang="es-MX" sz="1400" u="sng" strike="noStrike" dirty="0">
                          <a:effectLst/>
                          <a:latin typeface="Eras Light ITC" panose="020B0402030504020804" pitchFamily="34" charset="0"/>
                        </a:rPr>
                        <a:t/>
                      </a:r>
                      <a:br>
                        <a:rPr lang="es-MX" sz="1400" u="sng" strike="noStrike" dirty="0">
                          <a:effectLst/>
                          <a:latin typeface="Eras Light ITC" panose="020B0402030504020804" pitchFamily="34" charset="0"/>
                        </a:rPr>
                      </a:b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Formación a docentes para la atención educativa con calidad y pertinencia para estudiantes con discapacidad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903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Asignación de docentes de apoyo pedagógico para la inclusión y  mediadores </a:t>
                      </a:r>
                      <a:r>
                        <a:rPr lang="es-MX" sz="1400" u="none" strike="noStrike" dirty="0" smtClean="0">
                          <a:effectLst/>
                          <a:latin typeface="Eras Light ITC" panose="020B0402030504020804" pitchFamily="34" charset="0"/>
                        </a:rPr>
                        <a:t>comunicativos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187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Planes Individuales de Ajustes Razonables-PIAR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093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Valoraciones Pedagógicas-VP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093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Acompañamiento y orientación a familias para mejorar el apoyo escolar en el hogar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093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 smtClean="0">
                          <a:effectLst/>
                          <a:latin typeface="Eras Light ITC" panose="020B0402030504020804" pitchFamily="34" charset="0"/>
                        </a:rPr>
                        <a:t>Asesorías </a:t>
                      </a:r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para la implementación del marco normativo y la articulación de la política de educación inclusiva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09359">
                <a:tc vMerge="1">
                  <a:txBody>
                    <a:bodyPr/>
                    <a:lstStyle/>
                    <a:p>
                      <a:pPr algn="l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Plan de Implementación Progresivo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473414">
                <a:tc vMerge="1">
                  <a:txBody>
                    <a:bodyPr/>
                    <a:lstStyle/>
                    <a:p>
                      <a:pPr algn="l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Acciones y escenarios de articulación, concertación e intersección con otras dependencias de la Gobernación, municipios y organizaciones de la sociedad civil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4077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ESTRATEGIAS DE BÚSQUEDA ACTIVA</a:t>
                      </a:r>
                      <a:b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</a:b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Jornadas de búsqueda activa "QUE LAS GANAS DE ESTUDIAR NO SE DETENGAN-MATRÍCULAS ABIERTAS 2021"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7286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400" u="none" strike="noStrike" dirty="0">
                          <a:effectLst/>
                          <a:latin typeface="Eras Light ITC" panose="020B0402030504020804" pitchFamily="34" charset="0"/>
                        </a:rPr>
                        <a:t>Jornadas de búsqueda activa a niños y niñas que transitan a preescolar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51560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ATENCIÓN A POBLACIÓN VÍCTIMA</a:t>
                      </a:r>
                      <a:b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</a:br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Educación de adultos excombatientes: Arando la Educación y </a:t>
                      </a:r>
                      <a:r>
                        <a:rPr lang="es-MX" sz="1400" u="none" strike="noStrike" dirty="0" smtClean="0">
                          <a:effectLst/>
                          <a:latin typeface="Eras Light ITC" panose="020B0402030504020804" pitchFamily="34" charset="0"/>
                        </a:rPr>
                        <a:t>Transformemos. Maestro</a:t>
                      </a:r>
                      <a:r>
                        <a:rPr lang="es-MX" sz="1400" u="none" strike="noStrike" baseline="0" dirty="0" smtClean="0">
                          <a:effectLst/>
                          <a:latin typeface="Eras Light ITC" panose="020B0402030504020804" pitchFamily="34" charset="0"/>
                        </a:rPr>
                        <a:t> itinerante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Formación a las comunidades en prevención de accidentes por minas antipersonas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Sedes educativas que desarrollan proyectos orientados a la educación para la paz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36560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FORTALECIMIENTO DE LA EDUCACIÓN MEDIA </a:t>
                      </a:r>
                      <a:b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</a:b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Programa de Inducción a la Vida Universitaria. Semestre CERO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Programas de formación para el trabajo y desarrollo humano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Programa de técnica laboral en convenio con el SENA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u="none" strike="noStrike" dirty="0">
                          <a:effectLst/>
                          <a:latin typeface="Eras Light ITC" panose="020B0402030504020804" pitchFamily="34" charset="0"/>
                        </a:rPr>
                        <a:t>Programas de doble titulación con el SENA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Eras Light ITC" panose="020B04020305040208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441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564421"/>
              </p:ext>
            </p:extLst>
          </p:nvPr>
        </p:nvGraphicFramePr>
        <p:xfrm>
          <a:off x="141666" y="64396"/>
          <a:ext cx="11874322" cy="6678247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756080"/>
                <a:gridCol w="9118242"/>
              </a:tblGrid>
              <a:tr h="334848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ESTRATEGIAS DE </a:t>
                      </a:r>
                      <a:r>
                        <a:rPr lang="es-CO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PERMANENCIA</a:t>
                      </a:r>
                      <a:endParaRPr lang="es-CO" sz="1400" b="1" u="none" strike="noStrike" kern="1200" dirty="0">
                        <a:solidFill>
                          <a:schemeClr val="bg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3D93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Eras Light ITC" panose="020B0402030504020804" pitchFamily="34" charset="0"/>
                        </a:rPr>
                        <a:t>ACCIONES QUE DESARROLLARÁ LA SECRETARIA DE EDUCACIÓN O INSTITUCIÓN EDUCATIVA  </a:t>
                      </a:r>
                      <a:endParaRPr lang="es-MX" sz="1400" b="1" u="none" strike="noStrike" kern="1200" dirty="0">
                        <a:solidFill>
                          <a:schemeClr val="bg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3D9333"/>
                    </a:solidFill>
                  </a:tcPr>
                </a:tc>
              </a:tr>
              <a:tr h="280903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PAE 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>
                          <a:effectLst/>
                          <a:latin typeface="Eras Light ITC" panose="020B0402030504020804" pitchFamily="34" charset="0"/>
                        </a:rPr>
                        <a:t>Cupos atendidos en el programa de complementación alimentaria (PAE)</a:t>
                      </a:r>
                      <a:endParaRPr lang="es-MX" sz="1400" u="none" strike="noStrike" kern="120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ÚTILES ESCOLARES 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>
                          <a:effectLst/>
                          <a:latin typeface="Eras Light ITC" panose="020B0402030504020804" pitchFamily="34" charset="0"/>
                        </a:rPr>
                        <a:t>Kits escolares</a:t>
                      </a:r>
                      <a:endParaRPr lang="es-CO" sz="1400" u="none" strike="noStrike" kern="120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POLIZA ESTUDIANTIL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>
                          <a:effectLst/>
                          <a:latin typeface="Eras Light ITC" panose="020B0402030504020804" pitchFamily="34" charset="0"/>
                        </a:rPr>
                        <a:t>Cobertura en caso de accidente a los estudiantes oficiales matriculados </a:t>
                      </a:r>
                      <a:endParaRPr lang="es-MX" sz="1400" u="none" strike="noStrike" kern="120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 rowSpan="2"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MODELOS EDUCATIVOS FLEXIBLES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Formación docente en modelos flexibles y pedagogías activas.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(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ERA)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0399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Mediaciones pedagógicas en educación inicial y proyectos pedagógicos productivos.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(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ERA)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539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ALFABETIZACIÓN 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Desarrollo de procesos para la Alfabetización en CLEI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1 en 117 municipios y PPL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 rowSpan="2"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Infraestructura para el mejoramiento de ambientes de aprendizaje 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Aulas nuevas construidas en sedes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educativas, </a:t>
                      </a:r>
                      <a:r>
                        <a:rPr lang="es-CO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Espacios educativos con mantenimiento</a:t>
                      </a:r>
                      <a:endParaRPr lang="es-CO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Sedes educativas dotadas con mobiliario escolar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539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>
                          <a:effectLst/>
                          <a:latin typeface="Eras Light ITC" panose="020B0402030504020804" pitchFamily="34" charset="0"/>
                        </a:rPr>
                        <a:t>Conectividad de los espacios educativos</a:t>
                      </a:r>
                      <a:endParaRPr lang="es-MX" sz="1400" u="none" strike="noStrike" kern="120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Dotación </a:t>
                      </a:r>
                      <a:r>
                        <a:rPr lang="es-CO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digital, Sedes conectadas, Ciudadelas educativas conectadas a internet, </a:t>
                      </a:r>
                      <a:r>
                        <a:rPr lang="pt-BR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Parques educativos conectados a internet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37699">
                <a:tc rowSpan="7"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FORTALECIMIENTO A LA ADAPTABILIDAD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Programa Escuela de Colores (radio educación)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423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Programas Tele educación (Profes </a:t>
                      </a:r>
                      <a:r>
                        <a:rPr lang="es-MX" sz="1400" u="none" strike="noStrike" kern="1200" dirty="0" err="1">
                          <a:effectLst/>
                          <a:latin typeface="Eras Light ITC" panose="020B0402030504020804" pitchFamily="34" charset="0"/>
                        </a:rPr>
                        <a:t>Melos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)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53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Formación continua de docentes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en: Formación 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del ser, didáctica de los saberes, investigación y pensamiento crítico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53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Diplomado en temas: </a:t>
                      </a:r>
                      <a:r>
                        <a:rPr lang="es-MX" sz="1400" u="none" strike="noStrike" kern="1200" dirty="0" err="1">
                          <a:effectLst/>
                          <a:latin typeface="Eras Light ITC" panose="020B0402030504020804" pitchFamily="34" charset="0"/>
                        </a:rPr>
                        <a:t>etnoeducación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, convivencia escolar, plan de lectura y bibliotecas escolares, liderazgo y habilidades </a:t>
                      </a:r>
                      <a:r>
                        <a:rPr lang="es-MX" sz="1400" u="none" strike="noStrike" kern="1200" dirty="0" smtClean="0">
                          <a:effectLst/>
                          <a:latin typeface="Eras Light ITC" panose="020B0402030504020804" pitchFamily="34" charset="0"/>
                        </a:rPr>
                        <a:t>socio afectivas,  </a:t>
                      </a:r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modelos flexibles 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423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pt-BR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Programa Todos a Aprender (PTA) 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6352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Aprendizaje de lenguas extranjeras a través de herramientas virtuales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423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Encuentros departamentales de convivencia escolar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01222">
                <a:tc rowSpan="3"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>
                          <a:effectLst/>
                          <a:latin typeface="Eras Light ITC" panose="020B0402030504020804" pitchFamily="34" charset="0"/>
                        </a:rPr>
                        <a:t>Caracterización y atención de estudiantes con capacidades y/o talentos excepcionales</a:t>
                      </a:r>
                      <a:endParaRPr lang="es-MX" sz="1400" u="none" strike="noStrike" kern="120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Formación en identificación, caracterización y atención de estudiantes con capacidades y/o talentos excepcionales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53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Acompañamiento y orientación a familias de estudiantes con capacidades y/o talentos excepcionales para mejorar el apoyo escolar en el hogar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6352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MX" sz="1400" u="none" strike="noStrike" kern="1200" dirty="0">
                          <a:effectLst/>
                          <a:latin typeface="Eras Light ITC" panose="020B0402030504020804" pitchFamily="34" charset="0"/>
                        </a:rPr>
                        <a:t>Atención estudiantes con capacidades y/o talentos excepcionales en instituciones educativas oficiales</a:t>
                      </a: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Eras Light ITC" panose="020B04020305040208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237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75" name="Gráfico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775" y="5752740"/>
            <a:ext cx="3324225" cy="1123950"/>
          </a:xfrm>
          <a:prstGeom prst="rect">
            <a:avLst/>
          </a:prstGeom>
        </p:spPr>
      </p:pic>
      <p:sp>
        <p:nvSpPr>
          <p:cNvPr id="1048984" name="CuadroTexto 2"/>
          <p:cNvSpPr txBox="1"/>
          <p:nvPr/>
        </p:nvSpPr>
        <p:spPr>
          <a:xfrm>
            <a:off x="4538652" y="25902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1048985" name="CuadroTexto 4"/>
          <p:cNvSpPr txBox="1"/>
          <p:nvPr/>
        </p:nvSpPr>
        <p:spPr>
          <a:xfrm>
            <a:off x="3216659" y="2959568"/>
            <a:ext cx="52533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>
                <a:solidFill>
                  <a:srgbClr val="3A8F34"/>
                </a:solidFill>
                <a:latin typeface="Eras Medium ITC" panose="020B0602030504020804" pitchFamily="34" charset="0"/>
              </a:rPr>
              <a:t>¡MUCHAS GRACIAS!</a:t>
            </a:r>
            <a:endParaRPr lang="es-MX" sz="4400" dirty="0">
              <a:solidFill>
                <a:srgbClr val="3A8F34"/>
              </a:solidFill>
              <a:latin typeface="Eras Medium ITC" panose="020B06020305040208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EE4D1FD5C86549A6974EFBC4DA1C11" ma:contentTypeVersion="12" ma:contentTypeDescription="Create a new document." ma:contentTypeScope="" ma:versionID="b03548f5165888770978a01de7532449">
  <xsd:schema xmlns:xsd="http://www.w3.org/2001/XMLSchema" xmlns:xs="http://www.w3.org/2001/XMLSchema" xmlns:p="http://schemas.microsoft.com/office/2006/metadata/properties" xmlns:ns3="dfc64387-aa4e-4c75-a3ca-1b79bded8720" xmlns:ns4="e4d3c93c-ebd6-4624-905c-38105d1fc2a8" targetNamespace="http://schemas.microsoft.com/office/2006/metadata/properties" ma:root="true" ma:fieldsID="aeb89722a25714abd0c9b1b49338edb3" ns3:_="" ns4:_="">
    <xsd:import namespace="dfc64387-aa4e-4c75-a3ca-1b79bded8720"/>
    <xsd:import namespace="e4d3c93c-ebd6-4624-905c-38105d1fc2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c64387-aa4e-4c75-a3ca-1b79bded87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3c93c-ebd6-4624-905c-38105d1fc2a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993F80-54AE-4C84-B367-FD592F501E04}">
  <ds:schemaRefs>
    <ds:schemaRef ds:uri="http://schemas.openxmlformats.org/package/2006/metadata/core-properties"/>
    <ds:schemaRef ds:uri="dfc64387-aa4e-4c75-a3ca-1b79bded8720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e4d3c93c-ebd6-4624-905c-38105d1fc2a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E91B3EA-BA08-4C35-97C5-22DF1FB53D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2C21A2-2806-432F-B239-2A11006C67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c64387-aa4e-4c75-a3ca-1b79bded8720"/>
    <ds:schemaRef ds:uri="e4d3c93c-ebd6-4624-905c-38105d1fc2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668</Words>
  <Application>Microsoft Office PowerPoint</Application>
  <PresentationFormat>Panorámica</PresentationFormat>
  <Paragraphs>108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Eras Light ITC</vt:lpstr>
      <vt:lpstr>Eras Medium ITC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Daniela Betancur Ángel</dc:creator>
  <cp:lastModifiedBy>JULIANA DIAZ GARCIA</cp:lastModifiedBy>
  <cp:revision>87</cp:revision>
  <dcterms:created xsi:type="dcterms:W3CDTF">2020-08-04T17:57:10Z</dcterms:created>
  <dcterms:modified xsi:type="dcterms:W3CDTF">2021-05-28T20:13:15Z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0x01010020EE4D1FD5C86549A6974EFBC4DA1C11</vt:lpwstr>
  </property>
</Properties>
</file>